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9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E11B4-3A19-7E41-A285-8D05E99B4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TW" altLang="en-US" dirty="0"/>
              <a:t> </a:t>
            </a:r>
            <a:r>
              <a:rPr lang="en-US" dirty="0"/>
              <a:t>Regression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1722-1FAF-384E-A70E-60FC7C2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1" y="990600"/>
            <a:ext cx="5157086" cy="1942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11901-EEA8-AD4B-9F48-0EFC8A8F74C6}"/>
              </a:ext>
            </a:extLst>
          </p:cNvPr>
          <p:cNvSpPr/>
          <p:nvPr/>
        </p:nvSpPr>
        <p:spPr>
          <a:xfrm>
            <a:off x="1148021" y="4190631"/>
            <a:ext cx="374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Logistic regression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AF47-28EC-B04E-B278-816B122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1" y="2933179"/>
            <a:ext cx="3751014" cy="3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3394</TotalTime>
  <Words>520</Words>
  <Application>Microsoft Macintosh PowerPoint</Application>
  <PresentationFormat>Widescreen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等线</vt:lpstr>
      <vt:lpstr>inherit</vt:lpstr>
      <vt:lpstr>Microsoft JhengHei</vt:lpstr>
      <vt:lpstr>微软雅黑</vt:lpstr>
      <vt:lpstr>Roboto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211</cp:revision>
  <dcterms:created xsi:type="dcterms:W3CDTF">2015-08-18T02:51:41Z</dcterms:created>
  <dcterms:modified xsi:type="dcterms:W3CDTF">2020-09-15T08:54:07Z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